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6" r:id="rId2"/>
    <p:sldId id="320" r:id="rId3"/>
    <p:sldId id="324" r:id="rId4"/>
    <p:sldId id="322" r:id="rId5"/>
    <p:sldId id="323" r:id="rId6"/>
    <p:sldId id="321" r:id="rId7"/>
    <p:sldId id="325" r:id="rId8"/>
    <p:sldId id="326" r:id="rId9"/>
    <p:sldId id="327" r:id="rId10"/>
    <p:sldId id="32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-Title Slide Options" id="{E0BD998B-8A6E-2E46-BE97-EC3D49EEB378}">
          <p14:sldIdLst>
            <p14:sldId id="266"/>
            <p14:sldId id="320"/>
          </p14:sldIdLst>
        </p14:section>
        <p14:section name="Title Slides" id="{E77D75F1-8F09-3D4B-AB97-C64799B7D691}">
          <p14:sldIdLst>
            <p14:sldId id="324"/>
            <p14:sldId id="322"/>
          </p14:sldIdLst>
        </p14:section>
        <p14:section name="Divider and Quote Slides" id="{C18EBC7D-894F-D04C-92DF-1CC6C1CA22FC}">
          <p14:sldIdLst>
            <p14:sldId id="323"/>
            <p14:sldId id="321"/>
          </p14:sldIdLst>
        </p14:section>
        <p14:section name="Content Slides" id="{4648EDEE-A900-B74C-82E8-61EBA3E440AB}">
          <p14:sldIdLst>
            <p14:sldId id="325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11"/>
    <p:restoredTop sz="94811"/>
  </p:normalViewPr>
  <p:slideViewPr>
    <p:cSldViewPr snapToGrid="0" snapToObjects="1">
      <p:cViewPr varScale="1">
        <p:scale>
          <a:sx n="100" d="100"/>
          <a:sy n="100" d="100"/>
        </p:scale>
        <p:origin x="168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814C6-6C91-4D49-A0DE-A98B18E79502}" type="datetimeFigureOut">
              <a:rPr lang="en-US" smtClean="0"/>
              <a:t>9/20/24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6B997-D9DC-4941-845C-FC277666A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77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A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200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and red smoke&#10;&#10;Description automatically generated">
            <a:extLst>
              <a:ext uri="{FF2B5EF4-FFF2-40B4-BE49-F238E27FC236}">
                <a16:creationId xmlns:a16="http://schemas.microsoft.com/office/drawing/2014/main" id="{61DD7EB6-71A4-1A0D-9ED7-A93B401C0B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31B856C-C65F-F098-8626-6D160EBF91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4000" y="944699"/>
            <a:ext cx="10451065" cy="85768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0" i="0">
                <a:solidFill>
                  <a:schemeClr val="bg1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7052E5F-5B2C-F2ED-5BBD-DB30CBD4F97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14000" y="587632"/>
            <a:ext cx="10450927" cy="3088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="1" i="0" spc="100" baseline="0">
                <a:solidFill>
                  <a:schemeClr val="accent2"/>
                </a:solidFill>
                <a:latin typeface="Gotham" pitchFamily="2" charset="0"/>
                <a:cs typeface="Gotham" pitchFamily="2" charset="0"/>
              </a:defRPr>
            </a:lvl1pPr>
            <a:lvl2pPr marL="457200" indent="0">
              <a:buNone/>
              <a:defRPr b="0" i="0">
                <a:latin typeface="Soleil Bk" panose="02000503000000020004" pitchFamily="2" charset="77"/>
              </a:defRPr>
            </a:lvl2pPr>
            <a:lvl3pPr marL="914400" indent="0">
              <a:buNone/>
              <a:defRPr b="0" i="0">
                <a:latin typeface="Soleil Bk" panose="02000503000000020004" pitchFamily="2" charset="77"/>
              </a:defRPr>
            </a:lvl3pPr>
            <a:lvl4pPr marL="1371600" indent="0">
              <a:buNone/>
              <a:defRPr b="0" i="0">
                <a:latin typeface="Soleil Bk" panose="02000503000000020004" pitchFamily="2" charset="77"/>
              </a:defRPr>
            </a:lvl4pPr>
            <a:lvl5pPr marL="1828800" indent="0">
              <a:buNone/>
              <a:defRPr b="0" i="0">
                <a:latin typeface="Soleil Bk" panose="02000503000000020004" pitchFamily="2" charset="77"/>
              </a:defRPr>
            </a:lvl5pPr>
          </a:lstStyle>
          <a:p>
            <a:pPr lvl="0"/>
            <a:r>
              <a:rPr lang="en-US" dirty="0"/>
              <a:t>24 OCTOBER 2023 (update date as needed)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EFDF0A14-EC19-8932-C7FA-AB0C74B5EE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4000" y="1864061"/>
            <a:ext cx="10450512" cy="100171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2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Optional Subtitle</a:t>
            </a:r>
          </a:p>
          <a:p>
            <a:pPr lvl="0"/>
            <a:endParaRPr lang="en-US" dirty="0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8FE52F23-6672-6744-5D01-74AC4A5D6C8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000" y="4612229"/>
            <a:ext cx="10450512" cy="29662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 spc="100" baseline="0">
                <a:solidFill>
                  <a:schemeClr val="bg2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799AE0D6-0E47-3726-89E4-BCA68D7A99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14000" y="5008823"/>
            <a:ext cx="10450512" cy="722151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i="0" spc="0" baseline="0">
                <a:solidFill>
                  <a:schemeClr val="bg2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pPr lvl="0"/>
            <a:r>
              <a:rPr lang="en-US" dirty="0"/>
              <a:t>Author Title</a:t>
            </a:r>
          </a:p>
          <a:p>
            <a:pPr lvl="0"/>
            <a:r>
              <a:rPr lang="en-US" dirty="0"/>
              <a:t>Company / Organization</a:t>
            </a:r>
          </a:p>
          <a:p>
            <a:pPr lvl="0"/>
            <a:endParaRPr lang="en-US" dirty="0"/>
          </a:p>
        </p:txBody>
      </p:sp>
      <p:pic>
        <p:nvPicPr>
          <p:cNvPr id="11" name="Picture 10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6B12C455-B230-93A3-036E-CCA2B4FF42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79183" y="6306347"/>
            <a:ext cx="1716373" cy="26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503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red lightning&#10;&#10;Description automatically generated">
            <a:extLst>
              <a:ext uri="{FF2B5EF4-FFF2-40B4-BE49-F238E27FC236}">
                <a16:creationId xmlns:a16="http://schemas.microsoft.com/office/drawing/2014/main" id="{B8629B69-C700-D504-AE41-8F4F429D88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31B856C-C65F-F098-8626-6D160EBF91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4000" y="944699"/>
            <a:ext cx="10451065" cy="85768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0" i="0">
                <a:solidFill>
                  <a:schemeClr val="bg1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7052E5F-5B2C-F2ED-5BBD-DB30CBD4F97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14000" y="587632"/>
            <a:ext cx="10450927" cy="3088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="1" i="0" spc="100" baseline="0">
                <a:solidFill>
                  <a:schemeClr val="accent2"/>
                </a:solidFill>
                <a:latin typeface="Gotham" pitchFamily="2" charset="0"/>
                <a:cs typeface="Gotham" pitchFamily="2" charset="0"/>
              </a:defRPr>
            </a:lvl1pPr>
            <a:lvl2pPr marL="457200" indent="0">
              <a:buNone/>
              <a:defRPr b="0" i="0">
                <a:latin typeface="Soleil Bk" panose="02000503000000020004" pitchFamily="2" charset="77"/>
              </a:defRPr>
            </a:lvl2pPr>
            <a:lvl3pPr marL="914400" indent="0">
              <a:buNone/>
              <a:defRPr b="0" i="0">
                <a:latin typeface="Soleil Bk" panose="02000503000000020004" pitchFamily="2" charset="77"/>
              </a:defRPr>
            </a:lvl3pPr>
            <a:lvl4pPr marL="1371600" indent="0">
              <a:buNone/>
              <a:defRPr b="0" i="0">
                <a:latin typeface="Soleil Bk" panose="02000503000000020004" pitchFamily="2" charset="77"/>
              </a:defRPr>
            </a:lvl4pPr>
            <a:lvl5pPr marL="1828800" indent="0">
              <a:buNone/>
              <a:defRPr b="0" i="0">
                <a:latin typeface="Soleil Bk" panose="02000503000000020004" pitchFamily="2" charset="77"/>
              </a:defRPr>
            </a:lvl5pPr>
          </a:lstStyle>
          <a:p>
            <a:pPr lvl="0"/>
            <a:r>
              <a:rPr lang="en-US" dirty="0"/>
              <a:t>24 OCTOBER 2023 (update date as needed)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EFDF0A14-EC19-8932-C7FA-AB0C74B5EE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4000" y="1864061"/>
            <a:ext cx="10450512" cy="100171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2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Optional Subtitle</a:t>
            </a:r>
          </a:p>
          <a:p>
            <a:pPr lvl="0"/>
            <a:endParaRPr lang="en-US" dirty="0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8FE52F23-6672-6744-5D01-74AC4A5D6C8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000" y="4612229"/>
            <a:ext cx="10450512" cy="29662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 spc="100" baseline="0">
                <a:solidFill>
                  <a:schemeClr val="bg2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799AE0D6-0E47-3726-89E4-BCA68D7A99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14000" y="5008823"/>
            <a:ext cx="10450512" cy="722151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i="0" spc="0" baseline="0">
                <a:solidFill>
                  <a:schemeClr val="bg2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pPr lvl="0"/>
            <a:r>
              <a:rPr lang="en-US" dirty="0"/>
              <a:t>Author Title</a:t>
            </a:r>
          </a:p>
          <a:p>
            <a:pPr lvl="0"/>
            <a:r>
              <a:rPr lang="en-US" dirty="0"/>
              <a:t>Company / Organization</a:t>
            </a:r>
          </a:p>
          <a:p>
            <a:pPr lvl="0"/>
            <a:endParaRPr lang="en-US" dirty="0"/>
          </a:p>
        </p:txBody>
      </p:sp>
      <p:pic>
        <p:nvPicPr>
          <p:cNvPr id="11" name="Picture 10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6B12C455-B230-93A3-036E-CCA2B4FF42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79183" y="6306347"/>
            <a:ext cx="1716373" cy="26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430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esentation 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red smoke&#10;&#10;Description automatically generated">
            <a:extLst>
              <a:ext uri="{FF2B5EF4-FFF2-40B4-BE49-F238E27FC236}">
                <a16:creationId xmlns:a16="http://schemas.microsoft.com/office/drawing/2014/main" id="{2D7FD7B4-4986-5FCB-A187-48CC4C0D78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6B12C455-B230-93A3-036E-CCA2B4FF42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79183" y="6306347"/>
            <a:ext cx="1716373" cy="26520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3F9F0CF-61A5-23A4-93F7-D940BC4D55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83135" y="735980"/>
            <a:ext cx="9526725" cy="857689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5400" b="0" i="0">
                <a:solidFill>
                  <a:schemeClr val="bg1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Quote or Section Header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10AFD4E8-B112-4FB2-6DED-DC93BBED4F3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283273" y="1747587"/>
            <a:ext cx="9526587" cy="928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chemeClr val="accent3"/>
                </a:solidFill>
                <a:latin typeface="Gotham" pitchFamily="2" charset="0"/>
                <a:cs typeface="Gotham" pitchFamily="2" charset="0"/>
              </a:defRPr>
            </a:lvl1pPr>
            <a:lvl2pPr marL="457200" indent="0">
              <a:buNone/>
              <a:defRPr b="0" i="0">
                <a:latin typeface="Soleil Bk" panose="02000503000000020004" pitchFamily="2" charset="77"/>
              </a:defRPr>
            </a:lvl2pPr>
            <a:lvl3pPr marL="914400" indent="0">
              <a:buNone/>
              <a:defRPr b="0" i="0">
                <a:latin typeface="Soleil Bk" panose="02000503000000020004" pitchFamily="2" charset="77"/>
              </a:defRPr>
            </a:lvl3pPr>
            <a:lvl4pPr marL="1371600" indent="0">
              <a:buNone/>
              <a:defRPr b="0" i="0">
                <a:latin typeface="Soleil Bk" panose="02000503000000020004" pitchFamily="2" charset="77"/>
              </a:defRPr>
            </a:lvl4pPr>
            <a:lvl5pPr marL="1828800" indent="0">
              <a:buNone/>
              <a:defRPr b="0" i="0">
                <a:latin typeface="Soleil Bk" panose="02000503000000020004" pitchFamily="2" charset="77"/>
              </a:defRPr>
            </a:lvl5pPr>
          </a:lstStyle>
          <a:p>
            <a:pPr lvl="0"/>
            <a:r>
              <a:rPr lang="en-US" dirty="0"/>
              <a:t>Click to add optional subtitle</a:t>
            </a:r>
          </a:p>
        </p:txBody>
      </p:sp>
    </p:spTree>
    <p:extLst>
      <p:ext uri="{BB962C8B-B14F-4D97-AF65-F5344CB8AC3E}">
        <p14:creationId xmlns:p14="http://schemas.microsoft.com/office/powerpoint/2010/main" val="3305228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red lightning&#10;&#10;Description automatically generated">
            <a:extLst>
              <a:ext uri="{FF2B5EF4-FFF2-40B4-BE49-F238E27FC236}">
                <a16:creationId xmlns:a16="http://schemas.microsoft.com/office/drawing/2014/main" id="{00B8C9CD-6635-7E35-84BE-212E2C793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6B12C455-B230-93A3-036E-CCA2B4FF42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79183" y="6306347"/>
            <a:ext cx="1716373" cy="26520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3F9F0CF-61A5-23A4-93F7-D940BC4D55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83135" y="735980"/>
            <a:ext cx="9526725" cy="857689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5400" b="0" i="0">
                <a:solidFill>
                  <a:schemeClr val="bg1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Quote or Section Header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10AFD4E8-B112-4FB2-6DED-DC93BBED4F3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283273" y="1747587"/>
            <a:ext cx="9526587" cy="928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chemeClr val="accent3"/>
                </a:solidFill>
                <a:latin typeface="Gotham" pitchFamily="2" charset="0"/>
                <a:cs typeface="Gotham" pitchFamily="2" charset="0"/>
              </a:defRPr>
            </a:lvl1pPr>
            <a:lvl2pPr marL="457200" indent="0">
              <a:buNone/>
              <a:defRPr b="0" i="0">
                <a:latin typeface="Soleil Bk" panose="02000503000000020004" pitchFamily="2" charset="77"/>
              </a:defRPr>
            </a:lvl2pPr>
            <a:lvl3pPr marL="914400" indent="0">
              <a:buNone/>
              <a:defRPr b="0" i="0">
                <a:latin typeface="Soleil Bk" panose="02000503000000020004" pitchFamily="2" charset="77"/>
              </a:defRPr>
            </a:lvl3pPr>
            <a:lvl4pPr marL="1371600" indent="0">
              <a:buNone/>
              <a:defRPr b="0" i="0">
                <a:latin typeface="Soleil Bk" panose="02000503000000020004" pitchFamily="2" charset="77"/>
              </a:defRPr>
            </a:lvl4pPr>
            <a:lvl5pPr marL="1828800" indent="0">
              <a:buNone/>
              <a:defRPr b="0" i="0">
                <a:latin typeface="Soleil Bk" panose="02000503000000020004" pitchFamily="2" charset="77"/>
              </a:defRPr>
            </a:lvl5pPr>
          </a:lstStyle>
          <a:p>
            <a:pPr lvl="0"/>
            <a:r>
              <a:rPr lang="en-US" dirty="0"/>
              <a:t>Click to add optional subtitle</a:t>
            </a:r>
          </a:p>
        </p:txBody>
      </p:sp>
    </p:spTree>
    <p:extLst>
      <p:ext uri="{BB962C8B-B14F-4D97-AF65-F5344CB8AC3E}">
        <p14:creationId xmlns:p14="http://schemas.microsoft.com/office/powerpoint/2010/main" val="2622782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5310FB7-B5BE-D0FE-3BAB-AF4F0F0A6624}"/>
              </a:ext>
            </a:extLst>
          </p:cNvPr>
          <p:cNvSpPr/>
          <p:nvPr userDrawn="1"/>
        </p:nvSpPr>
        <p:spPr>
          <a:xfrm>
            <a:off x="0" y="6267328"/>
            <a:ext cx="12192000" cy="590672"/>
          </a:xfrm>
          <a:prstGeom prst="rect">
            <a:avLst/>
          </a:prstGeom>
          <a:gradFill>
            <a:gsLst>
              <a:gs pos="0">
                <a:schemeClr val="accent6"/>
              </a:gs>
              <a:gs pos="37000">
                <a:schemeClr val="accent2"/>
              </a:gs>
              <a:gs pos="68000">
                <a:schemeClr val="accent3"/>
              </a:gs>
              <a:gs pos="9100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C6F8E1-1D35-EC38-3F0B-B33197A3D005}"/>
              </a:ext>
            </a:extLst>
          </p:cNvPr>
          <p:cNvSpPr txBox="1"/>
          <p:nvPr userDrawn="1"/>
        </p:nvSpPr>
        <p:spPr>
          <a:xfrm>
            <a:off x="285749" y="6414413"/>
            <a:ext cx="6097656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F16DF2F8-9E93-FB4E-AD7E-C1A6854EEDBF}" type="slidenum">
              <a:rPr lang="en-US" sz="1300" b="0" i="0" smtClean="0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pPr/>
              <a:t>‹#›</a:t>
            </a:fld>
            <a:r>
              <a:rPr lang="en-US" sz="1300" b="0" i="0" dirty="0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t>  | #</a:t>
            </a:r>
            <a:r>
              <a:rPr lang="en-US" sz="1300" b="0" i="0" dirty="0" err="1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t>AIAASciTech</a:t>
            </a:r>
            <a:endParaRPr lang="en-US" sz="1300" b="0" i="0" dirty="0">
              <a:solidFill>
                <a:schemeClr val="bg1"/>
              </a:solidFill>
              <a:latin typeface="Soleil Bk" panose="02000503000000020004" pitchFamily="2" charset="77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937581C-AAB7-F7DD-6A9E-CEB1F2B87D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7" y="1437516"/>
            <a:ext cx="11122025" cy="4670425"/>
          </a:xfrm>
          <a:prstGeom prst="rect">
            <a:avLst/>
          </a:prstGeom>
        </p:spPr>
        <p:txBody>
          <a:bodyPr/>
          <a:lstStyle>
            <a:lvl1pPr>
              <a:defRPr>
                <a:latin typeface="Gotham" pitchFamily="2" charset="0"/>
                <a:cs typeface="Gotham" pitchFamily="2" charset="0"/>
              </a:defRPr>
            </a:lvl1pPr>
            <a:lvl2pPr>
              <a:defRPr>
                <a:latin typeface="Gotham" pitchFamily="2" charset="0"/>
                <a:cs typeface="Gotham" pitchFamily="2" charset="0"/>
              </a:defRPr>
            </a:lvl2pPr>
            <a:lvl3pPr>
              <a:defRPr>
                <a:latin typeface="Gotham" pitchFamily="2" charset="0"/>
                <a:cs typeface="Gotham" pitchFamily="2" charset="0"/>
              </a:defRPr>
            </a:lvl3pPr>
            <a:lvl4pPr>
              <a:defRPr>
                <a:latin typeface="Gotham" pitchFamily="2" charset="0"/>
                <a:cs typeface="Gotham" pitchFamily="2" charset="0"/>
              </a:defRPr>
            </a:lvl4pPr>
            <a:lvl5pPr>
              <a:defRPr>
                <a:latin typeface="Gotham" pitchFamily="2" charset="0"/>
                <a:cs typeface="Gotham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0">
            <a:extLst>
              <a:ext uri="{FF2B5EF4-FFF2-40B4-BE49-F238E27FC236}">
                <a16:creationId xmlns:a16="http://schemas.microsoft.com/office/drawing/2014/main" id="{9B0161E6-B5DC-BCB9-CB63-CE332E78A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986" y="335128"/>
            <a:ext cx="11122025" cy="818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3BF033E2-9F22-F5ED-A368-1BF293A026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0638" y="6444893"/>
            <a:ext cx="1716373" cy="26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663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0">
            <a:extLst>
              <a:ext uri="{FF2B5EF4-FFF2-40B4-BE49-F238E27FC236}">
                <a16:creationId xmlns:a16="http://schemas.microsoft.com/office/drawing/2014/main" id="{C043AC93-8E30-0159-5AF4-D14292F69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986" y="335128"/>
            <a:ext cx="11122025" cy="818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575BC53-8BEE-A32F-6E2A-1A52D10EE4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7" y="1437516"/>
            <a:ext cx="5408613" cy="46704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otham" pitchFamily="2" charset="0"/>
                <a:cs typeface="Gotham" pitchFamily="2" charset="0"/>
              </a:defRPr>
            </a:lvl1pPr>
            <a:lvl2pPr>
              <a:defRPr>
                <a:latin typeface="Gotham" pitchFamily="2" charset="0"/>
                <a:cs typeface="Gotham" pitchFamily="2" charset="0"/>
              </a:defRPr>
            </a:lvl2pPr>
            <a:lvl3pPr>
              <a:defRPr>
                <a:latin typeface="Gotham" pitchFamily="2" charset="0"/>
                <a:cs typeface="Gotham" pitchFamily="2" charset="0"/>
              </a:defRPr>
            </a:lvl3pPr>
            <a:lvl4pPr>
              <a:defRPr>
                <a:latin typeface="Gotham" pitchFamily="2" charset="0"/>
                <a:cs typeface="Gotham" pitchFamily="2" charset="0"/>
              </a:defRPr>
            </a:lvl4pPr>
            <a:lvl5pPr>
              <a:defRPr>
                <a:latin typeface="Gotham" pitchFamily="2" charset="0"/>
                <a:cs typeface="Gotham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4FADA9A-5044-6BB7-8092-AB615A3800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49987" y="1437516"/>
            <a:ext cx="5408613" cy="46704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otham" pitchFamily="2" charset="0"/>
                <a:cs typeface="Gotham" pitchFamily="2" charset="0"/>
              </a:defRPr>
            </a:lvl1pPr>
            <a:lvl2pPr>
              <a:defRPr>
                <a:latin typeface="Gotham" pitchFamily="2" charset="0"/>
                <a:cs typeface="Gotham" pitchFamily="2" charset="0"/>
              </a:defRPr>
            </a:lvl2pPr>
            <a:lvl3pPr>
              <a:defRPr>
                <a:latin typeface="Gotham" pitchFamily="2" charset="0"/>
                <a:cs typeface="Gotham" pitchFamily="2" charset="0"/>
              </a:defRPr>
            </a:lvl3pPr>
            <a:lvl4pPr>
              <a:defRPr>
                <a:latin typeface="Gotham" pitchFamily="2" charset="0"/>
                <a:cs typeface="Gotham" pitchFamily="2" charset="0"/>
              </a:defRPr>
            </a:lvl4pPr>
            <a:lvl5pPr>
              <a:defRPr>
                <a:latin typeface="Gotham" pitchFamily="2" charset="0"/>
                <a:cs typeface="Gotham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8D54C2-F95F-F316-D326-6D88F94B9524}"/>
              </a:ext>
            </a:extLst>
          </p:cNvPr>
          <p:cNvSpPr/>
          <p:nvPr userDrawn="1"/>
        </p:nvSpPr>
        <p:spPr>
          <a:xfrm>
            <a:off x="0" y="6267328"/>
            <a:ext cx="12192000" cy="590672"/>
          </a:xfrm>
          <a:prstGeom prst="rect">
            <a:avLst/>
          </a:prstGeom>
          <a:gradFill>
            <a:gsLst>
              <a:gs pos="0">
                <a:schemeClr val="accent6"/>
              </a:gs>
              <a:gs pos="37000">
                <a:schemeClr val="accent2"/>
              </a:gs>
              <a:gs pos="68000">
                <a:schemeClr val="accent3"/>
              </a:gs>
              <a:gs pos="9100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ACB98E-FC03-562A-4BE8-7F6282395366}"/>
              </a:ext>
            </a:extLst>
          </p:cNvPr>
          <p:cNvSpPr txBox="1"/>
          <p:nvPr userDrawn="1"/>
        </p:nvSpPr>
        <p:spPr>
          <a:xfrm>
            <a:off x="285749" y="6414413"/>
            <a:ext cx="6097656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F16DF2F8-9E93-FB4E-AD7E-C1A6854EEDBF}" type="slidenum">
              <a:rPr lang="en-US" sz="1300" b="0" i="0" smtClean="0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pPr/>
              <a:t>‹#›</a:t>
            </a:fld>
            <a:r>
              <a:rPr lang="en-US" sz="1300" b="0" i="0" dirty="0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t>  | #</a:t>
            </a:r>
            <a:r>
              <a:rPr lang="en-US" sz="1300" b="0" i="0" dirty="0" err="1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t>AIAASciTech</a:t>
            </a:r>
            <a:endParaRPr lang="en-US" sz="1300" b="0" i="0" dirty="0">
              <a:solidFill>
                <a:schemeClr val="bg1"/>
              </a:solidFill>
              <a:latin typeface="Soleil Bk" panose="02000503000000020004" pitchFamily="2" charset="77"/>
            </a:endParaRPr>
          </a:p>
        </p:txBody>
      </p:sp>
      <p:pic>
        <p:nvPicPr>
          <p:cNvPr id="6" name="Picture 5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E35C2A65-2BF3-119B-36BB-F01B67A38D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0638" y="6444893"/>
            <a:ext cx="1716373" cy="26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87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ACAB015-C1EF-A9ED-91DE-320DD5C68C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400820" y="1437516"/>
            <a:ext cx="4140678" cy="461424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000"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Click to insert photo here</a:t>
            </a:r>
          </a:p>
        </p:txBody>
      </p:sp>
      <p:sp>
        <p:nvSpPr>
          <p:cNvPr id="12" name="Title Placeholder 10">
            <a:extLst>
              <a:ext uri="{FF2B5EF4-FFF2-40B4-BE49-F238E27FC236}">
                <a16:creationId xmlns:a16="http://schemas.microsoft.com/office/drawing/2014/main" id="{14FF48E1-1FBF-8B28-0B08-1C338E4F4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986" y="335128"/>
            <a:ext cx="11122025" cy="818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9E8128B9-0AD4-9E1A-1D58-27078F0330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7" y="1437516"/>
            <a:ext cx="6348413" cy="4670425"/>
          </a:xfrm>
          <a:prstGeom prst="rect">
            <a:avLst/>
          </a:prstGeom>
        </p:spPr>
        <p:txBody>
          <a:bodyPr/>
          <a:lstStyle>
            <a:lvl1pPr>
              <a:defRPr>
                <a:latin typeface="Gotham" pitchFamily="2" charset="0"/>
                <a:cs typeface="Gotham" pitchFamily="2" charset="0"/>
              </a:defRPr>
            </a:lvl1pPr>
            <a:lvl2pPr>
              <a:defRPr>
                <a:latin typeface="Gotham" pitchFamily="2" charset="0"/>
                <a:cs typeface="Gotham" pitchFamily="2" charset="0"/>
              </a:defRPr>
            </a:lvl2pPr>
            <a:lvl3pPr>
              <a:defRPr>
                <a:latin typeface="Gotham" pitchFamily="2" charset="0"/>
                <a:cs typeface="Gotham" pitchFamily="2" charset="0"/>
              </a:defRPr>
            </a:lvl3pPr>
            <a:lvl4pPr>
              <a:defRPr>
                <a:latin typeface="Gotham" pitchFamily="2" charset="0"/>
                <a:cs typeface="Gotham" pitchFamily="2" charset="0"/>
              </a:defRPr>
            </a:lvl4pPr>
            <a:lvl5pPr>
              <a:defRPr>
                <a:latin typeface="Gotham" pitchFamily="2" charset="0"/>
                <a:cs typeface="Gotham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646236-40F3-9387-4261-3D7A73F92E7E}"/>
              </a:ext>
            </a:extLst>
          </p:cNvPr>
          <p:cNvSpPr/>
          <p:nvPr userDrawn="1"/>
        </p:nvSpPr>
        <p:spPr>
          <a:xfrm>
            <a:off x="0" y="6267328"/>
            <a:ext cx="12192000" cy="590672"/>
          </a:xfrm>
          <a:prstGeom prst="rect">
            <a:avLst/>
          </a:prstGeom>
          <a:gradFill>
            <a:gsLst>
              <a:gs pos="0">
                <a:schemeClr val="accent6"/>
              </a:gs>
              <a:gs pos="37000">
                <a:schemeClr val="accent2"/>
              </a:gs>
              <a:gs pos="68000">
                <a:schemeClr val="accent3"/>
              </a:gs>
              <a:gs pos="9100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24B563-6F03-F060-CE85-5F6ACD5413AA}"/>
              </a:ext>
            </a:extLst>
          </p:cNvPr>
          <p:cNvSpPr txBox="1"/>
          <p:nvPr userDrawn="1"/>
        </p:nvSpPr>
        <p:spPr>
          <a:xfrm>
            <a:off x="285749" y="6414413"/>
            <a:ext cx="6097656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F16DF2F8-9E93-FB4E-AD7E-C1A6854EEDBF}" type="slidenum">
              <a:rPr lang="en-US" sz="1300" b="0" i="0" smtClean="0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pPr/>
              <a:t>‹#›</a:t>
            </a:fld>
            <a:r>
              <a:rPr lang="en-US" sz="1300" b="0" i="0" dirty="0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t>  | #</a:t>
            </a:r>
            <a:r>
              <a:rPr lang="en-US" sz="1300" b="0" i="0" dirty="0" err="1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t>AIAASciTech</a:t>
            </a:r>
            <a:endParaRPr lang="en-US" sz="1300" b="0" i="0" dirty="0">
              <a:solidFill>
                <a:schemeClr val="bg1"/>
              </a:solidFill>
              <a:latin typeface="Soleil Bk" panose="02000503000000020004" pitchFamily="2" charset="77"/>
            </a:endParaRPr>
          </a:p>
        </p:txBody>
      </p:sp>
      <p:pic>
        <p:nvPicPr>
          <p:cNvPr id="6" name="Picture 5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076D78F4-D085-913C-D4D4-106797A4B7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0638" y="6444893"/>
            <a:ext cx="1716373" cy="26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68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+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1E62D31C-F7CD-8DCF-4E39-80FBF126EE51}"/>
              </a:ext>
            </a:extLst>
          </p:cNvPr>
          <p:cNvSpPr>
            <a:spLocks noGrp="1"/>
          </p:cNvSpPr>
          <p:nvPr>
            <p:ph type="chart" sz="quarter" idx="11" hasCustomPrompt="1"/>
          </p:nvPr>
        </p:nvSpPr>
        <p:spPr>
          <a:xfrm>
            <a:off x="7323920" y="1437516"/>
            <a:ext cx="4280301" cy="46704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000"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Click to insert a chart or graph</a:t>
            </a:r>
          </a:p>
        </p:txBody>
      </p:sp>
      <p:sp>
        <p:nvSpPr>
          <p:cNvPr id="13" name="Title Placeholder 10">
            <a:extLst>
              <a:ext uri="{FF2B5EF4-FFF2-40B4-BE49-F238E27FC236}">
                <a16:creationId xmlns:a16="http://schemas.microsoft.com/office/drawing/2014/main" id="{7214EE33-20DB-5F28-4E2D-B1E3EA02C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986" y="335128"/>
            <a:ext cx="11122025" cy="818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D6273B5-08AA-AF2C-3553-8DB8077B3E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987" y="1437516"/>
            <a:ext cx="6348413" cy="4670425"/>
          </a:xfrm>
          <a:prstGeom prst="rect">
            <a:avLst/>
          </a:prstGeom>
        </p:spPr>
        <p:txBody>
          <a:bodyPr/>
          <a:lstStyle>
            <a:lvl1pPr>
              <a:defRPr>
                <a:latin typeface="Gotham" pitchFamily="2" charset="0"/>
                <a:cs typeface="Gotham" pitchFamily="2" charset="0"/>
              </a:defRPr>
            </a:lvl1pPr>
            <a:lvl2pPr>
              <a:defRPr>
                <a:latin typeface="Gotham" pitchFamily="2" charset="0"/>
                <a:cs typeface="Gotham" pitchFamily="2" charset="0"/>
              </a:defRPr>
            </a:lvl2pPr>
            <a:lvl3pPr>
              <a:defRPr>
                <a:latin typeface="Gotham" pitchFamily="2" charset="0"/>
                <a:cs typeface="Gotham" pitchFamily="2" charset="0"/>
              </a:defRPr>
            </a:lvl3pPr>
            <a:lvl4pPr>
              <a:defRPr>
                <a:latin typeface="Gotham" pitchFamily="2" charset="0"/>
                <a:cs typeface="Gotham" pitchFamily="2" charset="0"/>
              </a:defRPr>
            </a:lvl4pPr>
            <a:lvl5pPr>
              <a:defRPr>
                <a:latin typeface="Gotham" pitchFamily="2" charset="0"/>
                <a:cs typeface="Gotham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EE602D-E959-9BA6-6955-08B8112EBE17}"/>
              </a:ext>
            </a:extLst>
          </p:cNvPr>
          <p:cNvSpPr/>
          <p:nvPr userDrawn="1"/>
        </p:nvSpPr>
        <p:spPr>
          <a:xfrm>
            <a:off x="0" y="6267328"/>
            <a:ext cx="12192000" cy="590672"/>
          </a:xfrm>
          <a:prstGeom prst="rect">
            <a:avLst/>
          </a:prstGeom>
          <a:gradFill>
            <a:gsLst>
              <a:gs pos="0">
                <a:schemeClr val="accent6"/>
              </a:gs>
              <a:gs pos="37000">
                <a:schemeClr val="accent2"/>
              </a:gs>
              <a:gs pos="68000">
                <a:schemeClr val="accent3"/>
              </a:gs>
              <a:gs pos="9100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82933D-F15F-3355-0551-52223EC410CD}"/>
              </a:ext>
            </a:extLst>
          </p:cNvPr>
          <p:cNvSpPr txBox="1"/>
          <p:nvPr userDrawn="1"/>
        </p:nvSpPr>
        <p:spPr>
          <a:xfrm>
            <a:off x="285749" y="6414413"/>
            <a:ext cx="6097656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F16DF2F8-9E93-FB4E-AD7E-C1A6854EEDBF}" type="slidenum">
              <a:rPr lang="en-US" sz="1300" b="0" i="0" smtClean="0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pPr/>
              <a:t>‹#›</a:t>
            </a:fld>
            <a:r>
              <a:rPr lang="en-US" sz="1300" b="0" i="0" dirty="0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t>  | #</a:t>
            </a:r>
            <a:r>
              <a:rPr lang="en-US" sz="1300" b="0" i="0" dirty="0" err="1">
                <a:solidFill>
                  <a:schemeClr val="bg1"/>
                </a:solidFill>
                <a:effectLst/>
                <a:latin typeface="Soleil Bk" panose="02000503000000020004" pitchFamily="2" charset="77"/>
              </a:rPr>
              <a:t>AIAASciTech</a:t>
            </a:r>
            <a:endParaRPr lang="en-US" sz="1300" b="0" i="0" dirty="0">
              <a:solidFill>
                <a:schemeClr val="bg1"/>
              </a:solidFill>
              <a:latin typeface="Soleil Bk" panose="02000503000000020004" pitchFamily="2" charset="77"/>
            </a:endParaRPr>
          </a:p>
        </p:txBody>
      </p:sp>
      <p:pic>
        <p:nvPicPr>
          <p:cNvPr id="6" name="Picture 5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7AD83778-E9D0-AE35-AEB8-CDDB6F5187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0638" y="6444893"/>
            <a:ext cx="1716373" cy="26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92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1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red smoke&#10;&#10;Description automatically generated">
            <a:extLst>
              <a:ext uri="{FF2B5EF4-FFF2-40B4-BE49-F238E27FC236}">
                <a16:creationId xmlns:a16="http://schemas.microsoft.com/office/drawing/2014/main" id="{0E1CFB24-522C-F717-42DB-A498DDA7F7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 descr="White text on a black background&#10;&#10;Description automatically generated">
            <a:extLst>
              <a:ext uri="{FF2B5EF4-FFF2-40B4-BE49-F238E27FC236}">
                <a16:creationId xmlns:a16="http://schemas.microsoft.com/office/drawing/2014/main" id="{ED6967B0-99DC-2948-ABE0-D4E2E6C3CD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60131" y="2312934"/>
            <a:ext cx="7662338" cy="26131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F056D72-A667-A8DE-FC93-5ED787F8F6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37532" y="1502692"/>
            <a:ext cx="3602736" cy="178158"/>
          </a:xfrm>
          <a:prstGeom prst="rect">
            <a:avLst/>
          </a:prstGeom>
        </p:spPr>
      </p:pic>
      <p:pic>
        <p:nvPicPr>
          <p:cNvPr id="15" name="Picture 14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36B932BF-2833-1CF1-A638-63CAA1FD3D4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637532" y="730728"/>
            <a:ext cx="3602736" cy="556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162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1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red lightning&#10;&#10;Description automatically generated">
            <a:extLst>
              <a:ext uri="{FF2B5EF4-FFF2-40B4-BE49-F238E27FC236}">
                <a16:creationId xmlns:a16="http://schemas.microsoft.com/office/drawing/2014/main" id="{019F8980-8C71-0D78-008C-1C5AF32E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Picture 16" descr="White text on a black background&#10;&#10;Description automatically generated">
            <a:extLst>
              <a:ext uri="{FF2B5EF4-FFF2-40B4-BE49-F238E27FC236}">
                <a16:creationId xmlns:a16="http://schemas.microsoft.com/office/drawing/2014/main" id="{CA6035EF-D1EC-5A7B-B905-ED148F1B5B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60131" y="2312934"/>
            <a:ext cx="7662338" cy="261313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7B5CB1F-DD19-E50F-D8C4-1F2076184C9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37532" y="1502692"/>
            <a:ext cx="3602736" cy="178158"/>
          </a:xfrm>
          <a:prstGeom prst="rect">
            <a:avLst/>
          </a:prstGeom>
        </p:spPr>
      </p:pic>
      <p:pic>
        <p:nvPicPr>
          <p:cNvPr id="19" name="Picture 18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2F07C30C-A07A-3597-0FA1-DD1945A823B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637532" y="730728"/>
            <a:ext cx="3602736" cy="556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40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red smoke&#10;&#10;Description automatically generated">
            <a:extLst>
              <a:ext uri="{FF2B5EF4-FFF2-40B4-BE49-F238E27FC236}">
                <a16:creationId xmlns:a16="http://schemas.microsoft.com/office/drawing/2014/main" id="{34421D72-C0D3-0463-C563-062F82AFD8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017C38-700F-3C4F-ABFA-562786562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697" y="832962"/>
            <a:ext cx="7077578" cy="475042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5400" b="0" i="0">
                <a:solidFill>
                  <a:schemeClr val="bg1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7754C0DD-996E-60B5-C821-0E50001433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79183" y="6306347"/>
            <a:ext cx="1716373" cy="26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565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red lightning&#10;&#10;Description automatically generated">
            <a:extLst>
              <a:ext uri="{FF2B5EF4-FFF2-40B4-BE49-F238E27FC236}">
                <a16:creationId xmlns:a16="http://schemas.microsoft.com/office/drawing/2014/main" id="{7C269D2D-9232-34B1-93A8-9DF5A44771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017C38-700F-3C4F-ABFA-562786562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697" y="832962"/>
            <a:ext cx="7077578" cy="475042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5400" b="0" i="0">
                <a:solidFill>
                  <a:schemeClr val="bg1"/>
                </a:solidFill>
                <a:latin typeface="Gotham" pitchFamily="2" charset="0"/>
                <a:cs typeface="Gotham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7754C0DD-996E-60B5-C821-0E50001433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79183" y="6306347"/>
            <a:ext cx="1716373" cy="26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3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D49FDA-C34A-D64E-904F-D669DC5A7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Soleil Bk" panose="02000503000000020004" pitchFamily="2" charset="77"/>
              </a:defRPr>
            </a:lvl1pPr>
          </a:lstStyle>
          <a:p>
            <a:fld id="{AB06C42C-019A-424E-B1CA-C70374E31EF5}" type="datetimeFigureOut">
              <a:rPr lang="en-US" smtClean="0"/>
              <a:pPr/>
              <a:t>9/20/24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B76BF-9223-114F-B773-446D0D91C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Soleil Bk" panose="02000503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D06D4-A795-0345-A321-6D750FADF4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Soleil Bk" panose="02000503000000020004" pitchFamily="2" charset="77"/>
              </a:defRPr>
            </a:lvl1pPr>
          </a:lstStyle>
          <a:p>
            <a:fld id="{3867FB15-256A-4249-A231-6929D5ED32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0">
            <a:extLst>
              <a:ext uri="{FF2B5EF4-FFF2-40B4-BE49-F238E27FC236}">
                <a16:creationId xmlns:a16="http://schemas.microsoft.com/office/drawing/2014/main" id="{A9476A43-6942-A2C4-0151-6CF355FC2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185" y="335128"/>
            <a:ext cx="10515600" cy="818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0A3E70-3139-EAA3-FD78-85F3C6F44C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4185" y="145644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97199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83" r:id="rId2"/>
    <p:sldLayoutId id="2147483684" r:id="rId3"/>
    <p:sldLayoutId id="2147483685" r:id="rId4"/>
    <p:sldLayoutId id="2147483686" r:id="rId5"/>
    <p:sldLayoutId id="2147483682" r:id="rId6"/>
    <p:sldLayoutId id="2147483687" r:id="rId7"/>
    <p:sldLayoutId id="2147483662" r:id="rId8"/>
    <p:sldLayoutId id="2147483688" r:id="rId9"/>
    <p:sldLayoutId id="2147483674" r:id="rId10"/>
    <p:sldLayoutId id="2147483690" r:id="rId11"/>
    <p:sldLayoutId id="2147483691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accent1"/>
          </a:solidFill>
          <a:latin typeface="Gotham" pitchFamily="2" charset="0"/>
          <a:ea typeface="+mj-ea"/>
          <a:cs typeface="Gotham" pitchFamily="2" charset="0"/>
        </a:defRPr>
      </a:lvl1pPr>
    </p:titleStyle>
    <p:bodyStyle>
      <a:lvl1pPr marL="457200" indent="-4572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Wingdings" pitchFamily="2" charset="2"/>
        <a:buChar char="§"/>
        <a:defRPr sz="3200" b="0" i="0" kern="1200">
          <a:solidFill>
            <a:schemeClr val="tx1"/>
          </a:solidFill>
          <a:latin typeface="Gotham" pitchFamily="2" charset="0"/>
          <a:ea typeface="+mn-ea"/>
          <a:cs typeface="Gotham" pitchFamily="2" charset="0"/>
        </a:defRPr>
      </a:lvl1pPr>
      <a:lvl2pPr marL="800100" indent="-342900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Wingdings" pitchFamily="2" charset="2"/>
        <a:buChar char="§"/>
        <a:defRPr sz="2800" b="0" i="0" kern="1200">
          <a:solidFill>
            <a:schemeClr val="tx1"/>
          </a:solidFill>
          <a:latin typeface="Gotham" pitchFamily="2" charset="0"/>
          <a:ea typeface="+mn-ea"/>
          <a:cs typeface="Gotham" pitchFamily="2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Wingdings" pitchFamily="2" charset="2"/>
        <a:buChar char="§"/>
        <a:defRPr sz="2400" b="0" i="0" kern="1200">
          <a:solidFill>
            <a:schemeClr val="tx1"/>
          </a:solidFill>
          <a:latin typeface="Gotham" pitchFamily="2" charset="0"/>
          <a:ea typeface="+mn-ea"/>
          <a:cs typeface="Gotham" pitchFamily="2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otham" pitchFamily="2" charset="0"/>
          <a:ea typeface="+mn-ea"/>
          <a:cs typeface="Gotham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leil Lt" panose="02000503000000020003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4CD915-0F76-5630-15CA-56185D0728EF}"/>
              </a:ext>
            </a:extLst>
          </p:cNvPr>
          <p:cNvSpPr txBox="1"/>
          <p:nvPr/>
        </p:nvSpPr>
        <p:spPr>
          <a:xfrm>
            <a:off x="1592361" y="6345982"/>
            <a:ext cx="101248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1" hangingPunct="1">
              <a:buClr>
                <a:srgbClr val="00529B"/>
              </a:buClr>
              <a:buNone/>
            </a:pPr>
            <a:r>
              <a:rPr lang="en-US" sz="1100" dirty="0">
                <a:solidFill>
                  <a:schemeClr val="bg2"/>
                </a:solidFill>
                <a:latin typeface="Soleil Lt" panose="02000503000000020003" pitchFamily="2" charset="77"/>
              </a:rPr>
              <a:t>Copyright © [enter your name / company name here].  Published by the American Institute of Aeronautics and Astronautics, Inc. with permission.</a:t>
            </a:r>
          </a:p>
        </p:txBody>
      </p:sp>
    </p:spTree>
    <p:extLst>
      <p:ext uri="{BB962C8B-B14F-4D97-AF65-F5344CB8AC3E}">
        <p14:creationId xmlns:p14="http://schemas.microsoft.com/office/powerpoint/2010/main" val="3042330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17D3231F-BD95-D65A-E9D5-52A5136648AC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E9FB6C3-777B-98E0-238E-ECF5B4B9F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E31F248-8FF9-9C5E-F261-0B422CBBFA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349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4CD915-0F76-5630-15CA-56185D0728EF}"/>
              </a:ext>
            </a:extLst>
          </p:cNvPr>
          <p:cNvSpPr txBox="1"/>
          <p:nvPr/>
        </p:nvSpPr>
        <p:spPr>
          <a:xfrm>
            <a:off x="1592361" y="6345982"/>
            <a:ext cx="101248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1" hangingPunct="1">
              <a:buClr>
                <a:srgbClr val="00529B"/>
              </a:buClr>
              <a:buNone/>
            </a:pPr>
            <a:r>
              <a:rPr lang="en-US" sz="1100" dirty="0">
                <a:solidFill>
                  <a:schemeClr val="bg2"/>
                </a:solidFill>
                <a:latin typeface="Soleil Lt" panose="02000503000000020003" pitchFamily="2" charset="77"/>
              </a:rPr>
              <a:t>Copyright © [enter your name / company name here].  Published by the American Institute of Aeronautics and Astronautics, Inc. with permission.</a:t>
            </a:r>
          </a:p>
        </p:txBody>
      </p:sp>
    </p:spTree>
    <p:extLst>
      <p:ext uri="{BB962C8B-B14F-4D97-AF65-F5344CB8AC3E}">
        <p14:creationId xmlns:p14="http://schemas.microsoft.com/office/powerpoint/2010/main" val="4233645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8215D21E-A633-A786-A071-AA91DCA88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7E5B580F-96E5-3408-5A9C-743F6CA302C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91B1585-1637-1BCC-5C98-FB1C1DE42D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0EFA0C5-5EF5-2689-BE7A-E9D3CC6E75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14297FA-3A40-626E-45E1-18273C709A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601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76A0BA0-B05D-C4D6-667A-3EA033EF7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DF1DEF-D91A-2F5C-BEE5-B04C7DA5BA6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86BB814-A563-76E5-B24C-128374733E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8475FEC-0D89-90AF-E38D-2D9BD49BE2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08E16F-E8C0-053D-5D46-F77660C99B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635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5D787EA-378D-9E45-4771-FAFCA5360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FE74AC-6879-CEEC-B9B4-CE8F7630B71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64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E96577CC-B715-486C-84C0-7DB4DE379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482AAB8-4C9E-3053-1A5C-A30D42AEF6E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974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8E3094-93D0-5FB0-DA83-C007AC7D6C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B99CBB2-5878-87CB-A40E-D7C5AF1FC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98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7F6551-7272-EE07-0ED9-3748A6659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4C4197-F73F-C9CB-7B9A-552219EA2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E951E1A-4D85-85FF-9E58-7B75BE72FA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070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06F8F18-1072-7B6F-D565-903D208EDB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ACC962E-C843-5962-43F1-3209C168B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0050F9-F41F-7775-2D7E-CF3A5FFD02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36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ciTech 2">
      <a:dk1>
        <a:srgbClr val="343535"/>
      </a:dk1>
      <a:lt1>
        <a:srgbClr val="FFFFFF"/>
      </a:lt1>
      <a:dk2>
        <a:srgbClr val="000000"/>
      </a:dk2>
      <a:lt2>
        <a:srgbClr val="E7E6E6"/>
      </a:lt2>
      <a:accent1>
        <a:srgbClr val="003A70"/>
      </a:accent1>
      <a:accent2>
        <a:srgbClr val="F80404"/>
      </a:accent2>
      <a:accent3>
        <a:srgbClr val="71CEE7"/>
      </a:accent3>
      <a:accent4>
        <a:srgbClr val="5B6065"/>
      </a:accent4>
      <a:accent5>
        <a:srgbClr val="B7C2CE"/>
      </a:accent5>
      <a:accent6>
        <a:srgbClr val="19191E"/>
      </a:accent6>
      <a:hlink>
        <a:srgbClr val="003A70"/>
      </a:hlink>
      <a:folHlink>
        <a:srgbClr val="003A7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52</Words>
  <Application>Microsoft Macintosh PowerPoint</Application>
  <PresentationFormat>Widescreen</PresentationFormat>
  <Paragraphs>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Gotham</vt:lpstr>
      <vt:lpstr>Soleil Bk</vt:lpstr>
      <vt:lpstr>Soleil Lt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Melissa Balkon</dc:creator>
  <cp:lastModifiedBy>Niki Blaker</cp:lastModifiedBy>
  <cp:revision>40</cp:revision>
  <dcterms:created xsi:type="dcterms:W3CDTF">2022-03-16T19:20:00Z</dcterms:created>
  <dcterms:modified xsi:type="dcterms:W3CDTF">2024-09-20T14:40:24Z</dcterms:modified>
</cp:coreProperties>
</file>